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90C447D-3F63-48E4-898B-D2CE16A5F0F9}" type="datetimeFigureOut">
              <a:rPr lang="en-US" smtClean="0"/>
              <a:t>4/4/2011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1EE1F81-3FC3-4E29-913F-02F0D645FE4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Primary Color : Blue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</a:t>
            </a:r>
          </a:p>
          <a:p>
            <a:r>
              <a:rPr lang="en-US" dirty="0" smtClean="0"/>
              <a:t>Jenelle Richards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person whose primary color is blue is a helper.</a:t>
            </a:r>
          </a:p>
          <a:p>
            <a:r>
              <a:rPr lang="en-US" dirty="0" smtClean="0"/>
              <a:t>They create peace and harmony in the workplace.</a:t>
            </a:r>
          </a:p>
          <a:p>
            <a:r>
              <a:rPr lang="en-US" dirty="0" smtClean="0"/>
              <a:t>They also have fantastic people skills.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Positive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learn easily and quickly.</a:t>
            </a:r>
          </a:p>
          <a:p>
            <a:r>
              <a:rPr lang="en-US" dirty="0" smtClean="0"/>
              <a:t>Highly imaginative and has a high degree of curiosity</a:t>
            </a:r>
          </a:p>
          <a:p>
            <a:r>
              <a:rPr lang="en-US" dirty="0" smtClean="0"/>
              <a:t>Follows directions easily, has a good sense of humor, and a strong desire to excel</a:t>
            </a:r>
          </a:p>
          <a:p>
            <a:r>
              <a:rPr lang="en-US" dirty="0" smtClean="0"/>
              <a:t>Is a leader in several different activities and is asked for suggestions and is looked to by others.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My Negative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Easily bored with routine or repetitious assignments</a:t>
            </a:r>
          </a:p>
          <a:p>
            <a:r>
              <a:rPr lang="en-US" dirty="0" smtClean="0"/>
              <a:t>Gets lost pursuing own thoughts, (daydreams or doesn’t pay attention)</a:t>
            </a:r>
          </a:p>
          <a:p>
            <a:r>
              <a:rPr lang="en-US" dirty="0" smtClean="0"/>
              <a:t>Does not always pay close attention to assignments</a:t>
            </a:r>
          </a:p>
          <a:p>
            <a:r>
              <a:rPr lang="en-US" dirty="0" smtClean="0"/>
              <a:t>Is easily upset by perceived failure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Blue’s Positive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like to make others build self-esteem and feel good about who they are</a:t>
            </a:r>
          </a:p>
          <a:p>
            <a:r>
              <a:rPr lang="en-US" dirty="0" smtClean="0"/>
              <a:t>Can easily motivate or inspire people to make changes in their lives</a:t>
            </a:r>
          </a:p>
          <a:p>
            <a:r>
              <a:rPr lang="en-US" dirty="0" smtClean="0"/>
              <a:t>Helps people reach their potential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that the blue describes me pretty well.</a:t>
            </a:r>
          </a:p>
          <a:p>
            <a:r>
              <a:rPr lang="en-US" dirty="0" smtClean="0"/>
              <a:t>I love helping others.  When I make people feel better about themselves, I feel better about myself as well.</a:t>
            </a:r>
          </a:p>
          <a:p>
            <a:r>
              <a:rPr lang="en-US" dirty="0" smtClean="0"/>
              <a:t>Jobs that a blue would work in is mostly teacher, social worker, or journalist.</a:t>
            </a:r>
          </a:p>
          <a:p>
            <a:r>
              <a:rPr lang="en-US" dirty="0" smtClean="0"/>
              <a:t>I think I would enjoy any of those jobs!</a:t>
            </a:r>
          </a:p>
          <a:p>
            <a:r>
              <a:rPr lang="en-US" dirty="0" smtClean="0"/>
              <a:t>Overall, I think the </a:t>
            </a:r>
            <a:r>
              <a:rPr lang="en-US" smtClean="0"/>
              <a:t>blue was a good match for me.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5">
      <a:dk1>
        <a:srgbClr val="00B0F0"/>
      </a:dk1>
      <a:lt1>
        <a:srgbClr val="BDD8FE"/>
      </a:lt1>
      <a:dk2>
        <a:srgbClr val="0070C0"/>
      </a:dk2>
      <a:lt2>
        <a:srgbClr val="C9F0FF"/>
      </a:lt2>
      <a:accent1>
        <a:srgbClr val="5C9EFE"/>
      </a:accent1>
      <a:accent2>
        <a:srgbClr val="0099FF"/>
      </a:accent2>
      <a:accent3>
        <a:srgbClr val="2626EE"/>
      </a:accent3>
      <a:accent4>
        <a:srgbClr val="28A4F8"/>
      </a:accent4>
      <a:accent5>
        <a:srgbClr val="5FACEB"/>
      </a:accent5>
      <a:accent6>
        <a:srgbClr val="A8A8F8"/>
      </a:accent6>
      <a:hlink>
        <a:srgbClr val="00B0F0"/>
      </a:hlink>
      <a:folHlink>
        <a:srgbClr val="0070C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</TotalTime>
  <Words>236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My Primary Color : Blue</vt:lpstr>
      <vt:lpstr>Blue</vt:lpstr>
      <vt:lpstr>My Positive Characteristics</vt:lpstr>
      <vt:lpstr>My Negative Characteristics</vt:lpstr>
      <vt:lpstr>Blue’s Positive Characteristics</vt:lpstr>
      <vt:lpstr>My Opinion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ricjen14</dc:creator>
  <cp:lastModifiedBy>ricjen14</cp:lastModifiedBy>
  <cp:revision>4</cp:revision>
  <dcterms:created xsi:type="dcterms:W3CDTF">2011-04-04T15:32:57Z</dcterms:created>
  <dcterms:modified xsi:type="dcterms:W3CDTF">2011-04-04T15:51:45Z</dcterms:modified>
</cp:coreProperties>
</file>